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C96D-794E-4363-8E9E-3CC666ABE332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81899-5D32-4FAC-9C9C-27B525BF4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5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81899-5D32-4FAC-9C9C-27B525BF4B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62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81899-5D32-4FAC-9C9C-27B525BF4B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62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81899-5D32-4FAC-9C9C-27B525BF4B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62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81899-5D32-4FAC-9C9C-27B525BF4B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3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8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1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6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7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26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1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59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3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6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A69BA-ED71-4053-BA5C-85E1237933F9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B0E9-AE41-45EC-8283-C6A1C9464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0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</a:rPr>
              <a:t>PMiP Questions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077200" cy="1447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2"/>
                </a:solidFill>
              </a:rPr>
              <a:t>www.projectmanagementinpractice </a:t>
            </a:r>
            <a:r>
              <a:rPr lang="en-US" sz="3600" b="1" dirty="0" smtClean="0">
                <a:solidFill>
                  <a:schemeClr val="tx2"/>
                </a:solidFill>
              </a:rPr>
              <a:t>/livestream/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6" t="8292" r="26451" b="29486"/>
          <a:stretch/>
        </p:blipFill>
        <p:spPr bwMode="auto">
          <a:xfrm>
            <a:off x="1524000" y="2895600"/>
            <a:ext cx="5439814" cy="384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256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</a:rPr>
              <a:t>PMiP Questions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1371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2"/>
                </a:solidFill>
              </a:rPr>
              <a:t>www.projectmanagementinpractice </a:t>
            </a:r>
            <a:r>
              <a:rPr lang="en-US" sz="3600" b="1" dirty="0" smtClean="0">
                <a:solidFill>
                  <a:schemeClr val="tx2"/>
                </a:solidFill>
              </a:rPr>
              <a:t>/forums/forum/jam/</a:t>
            </a:r>
          </a:p>
          <a:p>
            <a:pPr marL="514350" indent="-514350" algn="l">
              <a:buFont typeface="+mj-lt"/>
              <a:buAutoNum type="arabicPeriod"/>
            </a:pP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t="8411" r="26505" b="19139"/>
          <a:stretch/>
        </p:blipFill>
        <p:spPr bwMode="auto">
          <a:xfrm>
            <a:off x="1981200" y="2743200"/>
            <a:ext cx="491233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72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219201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</a:rPr>
              <a:t>PMiP Questions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8077200" cy="6858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err="1" smtClean="0">
                <a:solidFill>
                  <a:schemeClr val="tx2"/>
                </a:solidFill>
              </a:rPr>
              <a:t>whova</a:t>
            </a:r>
            <a:r>
              <a:rPr lang="en-US" sz="3600" b="1" dirty="0" smtClean="0">
                <a:solidFill>
                  <a:schemeClr val="tx2"/>
                </a:solidFill>
              </a:rPr>
              <a:t> app</a:t>
            </a:r>
          </a:p>
          <a:p>
            <a:pPr marL="514350" indent="-514350" algn="l">
              <a:buFont typeface="+mj-lt"/>
              <a:buAutoNum type="arabicPeriod"/>
            </a:pP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9" t="10681" r="26532" b="26428"/>
          <a:stretch/>
        </p:blipFill>
        <p:spPr bwMode="auto">
          <a:xfrm>
            <a:off x="1752599" y="2667000"/>
            <a:ext cx="5410201" cy="3942318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72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Please Fill Out The Survey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2" t="18049" r="70829" b="65179"/>
          <a:stretch/>
        </p:blipFill>
        <p:spPr bwMode="auto">
          <a:xfrm>
            <a:off x="838200" y="1752600"/>
            <a:ext cx="7629626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538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</Words>
  <Application>Microsoft Office PowerPoint</Application>
  <PresentationFormat>On-screen Show (4:3)</PresentationFormat>
  <Paragraphs>11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PMiP Questions</vt:lpstr>
      <vt:lpstr>PMiP Questions</vt:lpstr>
      <vt:lpstr>PMiP Questions</vt:lpstr>
      <vt:lpstr>Please Fill Out The Survey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PMiP Questions</dc:title>
  <dc:creator>Kanabar, Vijay K</dc:creator>
  <cp:lastModifiedBy>Kanabar, Vijay K</cp:lastModifiedBy>
  <cp:revision>3</cp:revision>
  <dcterms:created xsi:type="dcterms:W3CDTF">2015-05-14T22:06:12Z</dcterms:created>
  <dcterms:modified xsi:type="dcterms:W3CDTF">2015-05-14T22:29:10Z</dcterms:modified>
</cp:coreProperties>
</file>